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9"/>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46" r:id="rId15"/>
    <p:sldId id="317" r:id="rId16"/>
    <p:sldId id="350"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41" r:id="rId36"/>
    <p:sldId id="342" r:id="rId37"/>
    <p:sldId id="344" r:id="rId38"/>
    <p:sldId id="337" r:id="rId39"/>
    <p:sldId id="338" r:id="rId40"/>
    <p:sldId id="339" r:id="rId41"/>
    <p:sldId id="321" r:id="rId42"/>
    <p:sldId id="262" r:id="rId43"/>
    <p:sldId id="327" r:id="rId44"/>
    <p:sldId id="295" r:id="rId45"/>
    <p:sldId id="294" r:id="rId46"/>
    <p:sldId id="322" r:id="rId47"/>
    <p:sldId id="323" r:id="rId48"/>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46"/>
            <p14:sldId id="317"/>
            <p14:sldId id="350"/>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DevOps" id="{4C749A5E-3203-44C4-830B-3E5C0DA0BF88}">
          <p14:sldIdLst>
            <p14:sldId id="341"/>
            <p14:sldId id="342"/>
            <p14:sldId id="344"/>
            <p14:sldId id="337"/>
            <p14:sldId id="338"/>
            <p14:sldId id="339"/>
          </p14:sldIdLst>
        </p14:section>
        <p14:section name="Benefits" id="{DBF4C712-5910-4D23-92B5-FD4B2C5DF7F6}">
          <p14:sldIdLst>
            <p14:sldId id="321"/>
            <p14:sldId id="262"/>
            <p14:sldId id="327"/>
            <p14:sldId id="295"/>
            <p14:sldId id="294"/>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522" autoAdjust="0"/>
  </p:normalViewPr>
  <p:slideViewPr>
    <p:cSldViewPr snapToGrid="0" showGuides="1">
      <p:cViewPr>
        <p:scale>
          <a:sx n="66" d="100"/>
          <a:sy n="66" d="100"/>
        </p:scale>
        <p:origin x="1473" y="354"/>
      </p:cViewPr>
      <p:guideLst>
        <p:guide orient="horz" pos="2160"/>
        <p:guide pos="3840"/>
      </p:guideLst>
    </p:cSldViewPr>
  </p:slideViewPr>
  <p:notesTextViewPr>
    <p:cViewPr>
      <p:scale>
        <a:sx n="1" d="1"/>
        <a:sy n="1" d="1"/>
      </p:scale>
      <p:origin x="0" y="0"/>
    </p:cViewPr>
  </p:notesTextViewPr>
  <p:sorterViewPr>
    <p:cViewPr>
      <p:scale>
        <a:sx n="75" d="100"/>
        <a:sy n="75" d="100"/>
      </p:scale>
      <p:origin x="0" y="-16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10/18/2016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4:04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4:04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4:04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4:04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10/18/2016 4:04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4:04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2CCDA-BB3F-4E64-97A2-0837FA521A9B}" type="slidenum">
              <a:rPr lang="en-US" smtClean="0"/>
              <a:t>35</a:t>
            </a:fld>
            <a:endParaRPr lang="en-US"/>
          </a:p>
        </p:txBody>
      </p:sp>
    </p:spTree>
    <p:extLst>
      <p:ext uri="{BB962C8B-B14F-4D97-AF65-F5344CB8AC3E}">
        <p14:creationId xmlns:p14="http://schemas.microsoft.com/office/powerpoint/2010/main" val="213412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4:04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4110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10/18/2016 4:04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10/18/2016 4:04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4:04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10/18/2016 4:04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4:04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zure/azure-cli"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6" Type="http://schemas.openxmlformats.org/officeDocument/2006/relationships/image" Target="../media/image45.png"/><Relationship Id="rId1" Type="http://schemas.openxmlformats.org/officeDocument/2006/relationships/slideLayout" Target="../slideLayouts/slideLayout2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microsoft.com/office/2007/relationships/hdphoto" Target="../media/hdphoto1.wdp"/><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6.png"/><Relationship Id="rId11" Type="http://schemas.openxmlformats.org/officeDocument/2006/relationships/image" Target="../media/image45.png"/><Relationship Id="rId5" Type="http://schemas.openxmlformats.org/officeDocument/2006/relationships/image" Target="../media/image35.png"/><Relationship Id="rId10" Type="http://schemas.microsoft.com/office/2007/relationships/hdphoto" Target="../media/hdphoto1.wdp"/><Relationship Id="rId4" Type="http://schemas.openxmlformats.org/officeDocument/2006/relationships/image" Target="../media/image34.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endParaRPr lang="en-US" sz="2400" dirty="0">
              <a:solidFill>
                <a:schemeClr val="bg1"/>
              </a:solidFill>
            </a:endParaRP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Azure Command-Line Interface (CLI) 2.0 Preview</a:t>
            </a:r>
          </a:p>
        </p:txBody>
      </p:sp>
      <p:sp>
        <p:nvSpPr>
          <p:cNvPr id="8" name="Text Placeholder 7"/>
          <p:cNvSpPr>
            <a:spLocks noGrp="1"/>
          </p:cNvSpPr>
          <p:nvPr>
            <p:ph type="body" sz="quarter" idx="10"/>
          </p:nvPr>
        </p:nvSpPr>
        <p:spPr/>
        <p:txBody>
          <a:bodyPr/>
          <a:lstStyle/>
          <a:p>
            <a:r>
              <a:rPr lang="en-US"/>
              <a:t>A new native Posix/BASH based Commandline experience</a:t>
            </a:r>
          </a:p>
          <a:p>
            <a:r>
              <a:rPr lang="en-US"/>
              <a:t>Available at </a:t>
            </a:r>
            <a:r>
              <a:rPr lang="en-US">
                <a:hlinkClick r:id="rId2"/>
              </a:rPr>
              <a:t>GitHub</a:t>
            </a:r>
            <a:r>
              <a:rPr lang="en-US"/>
              <a:t> in preview mode – looking for early feedback and engagement with adopters</a:t>
            </a:r>
          </a:p>
          <a:p>
            <a:r>
              <a:rPr lang="en-US"/>
              <a:t>Current xplat CLI will continue to be available and supported – will be needed for ASM services</a:t>
            </a:r>
          </a:p>
          <a:p>
            <a:r>
              <a:rPr lang="en-US"/>
              <a:t>Both CLIs work side-by-side in the same command shell window</a:t>
            </a:r>
            <a:endParaRPr lang="en-US" dirty="0"/>
          </a:p>
        </p:txBody>
      </p:sp>
      <p:sp>
        <p:nvSpPr>
          <p:cNvPr id="4" name="Rectangle 3"/>
          <p:cNvSpPr/>
          <p:nvPr/>
        </p:nvSpPr>
        <p:spPr bwMode="auto">
          <a:xfrm rot="19769567">
            <a:off x="2227152" y="2299580"/>
            <a:ext cx="5830432" cy="18197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with CLI content</a:t>
            </a:r>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Rectangle 4"/>
          <p:cNvSpPr/>
          <p:nvPr/>
        </p:nvSpPr>
        <p:spPr bwMode="auto">
          <a:xfrm rot="19769567">
            <a:off x="2227152" y="2299580"/>
            <a:ext cx="5830432" cy="18197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Storage explorer screen shot</a:t>
            </a: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bwMode="auto">
          <a:xfrm rot="19769567">
            <a:off x="2227152" y="2299580"/>
            <a:ext cx="5830432" cy="18197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GIT HUB LINKS</a:t>
            </a:r>
          </a:p>
        </p:txBody>
      </p:sp>
    </p:spTree>
    <p:extLst>
      <p:ext uri="{BB962C8B-B14F-4D97-AF65-F5344CB8AC3E}">
        <p14:creationId xmlns:p14="http://schemas.microsoft.com/office/powerpoint/2010/main" val="22638553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bwMode="auto">
          <a:xfrm rot="19769567">
            <a:off x="2227152" y="2299580"/>
            <a:ext cx="5830432" cy="18197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Office 365</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bwMode="auto">
          <a:xfrm rot="19769567">
            <a:off x="2227152" y="2299580"/>
            <a:ext cx="5830432" cy="18197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screen shot</a:t>
            </a:r>
          </a:p>
        </p:txBody>
      </p:sp>
    </p:spTree>
    <p:extLst>
      <p:ext uri="{BB962C8B-B14F-4D97-AF65-F5344CB8AC3E}">
        <p14:creationId xmlns:p14="http://schemas.microsoft.com/office/powerpoint/2010/main" val="8560730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bwMode="auto">
          <a:xfrm rot="19769567">
            <a:off x="2227152" y="2299580"/>
            <a:ext cx="5830432" cy="18197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Node tools for VS</a:t>
            </a:r>
          </a:p>
        </p:txBody>
      </p:sp>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1918979"/>
          </a:xfrm>
        </p:spPr>
        <p:txBody>
          <a:bodyPr/>
          <a:lstStyle/>
          <a:p>
            <a:r>
              <a:rPr lang="en-US" sz="3137"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3"/>
              </a:rPr>
              <a:t>http://</a:t>
            </a:r>
            <a:r>
              <a:rPr lang="en-US" sz="1765" kern="0" dirty="0" err="1">
                <a:solidFill>
                  <a:sysClr val="windowText" lastClr="000000"/>
                </a:solidFill>
                <a:hlinkClick r:id="rId3"/>
              </a:rPr>
              <a:t>bit.ly</a:t>
            </a:r>
            <a:r>
              <a:rPr lang="en-US" sz="1765" kern="0" dirty="0">
                <a:solidFill>
                  <a:sysClr val="windowText" lastClr="000000"/>
                </a:solidFill>
                <a:hlinkClick r:id="rId3"/>
              </a:rPr>
              <a:t>/</a:t>
            </a:r>
            <a:r>
              <a:rPr lang="en-US" sz="1765" kern="0" dirty="0" err="1">
                <a:solidFill>
                  <a:sysClr val="windowText" lastClr="000000"/>
                </a:solidFill>
                <a:hlinkClick r:id="rId3"/>
              </a:rPr>
              <a:t>WhatIs</a:t>
            </a:r>
            <a:r>
              <a:rPr lang="en-US" sz="1765" kern="0" dirty="0">
                <a:solidFill>
                  <a:sysClr val="windowText" lastClr="000000"/>
                </a:solidFill>
                <a:hlinkClick r:id="rId3"/>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40" y="1636462"/>
            <a:ext cx="6453946" cy="4710520"/>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 y="1098321"/>
            <a:ext cx="12192000" cy="575919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Jenkins Slave Plugin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056" t="4493"/>
          <a:stretch/>
        </p:blipFill>
        <p:spPr>
          <a:xfrm>
            <a:off x="462807" y="3985465"/>
            <a:ext cx="11266388" cy="2600406"/>
          </a:xfrm>
          <a:prstGeom prst="rect">
            <a:avLst/>
          </a:prstGeom>
        </p:spPr>
      </p:pic>
      <p:pic>
        <p:nvPicPr>
          <p:cNvPr id="1026" name="Picture 2" descr="0ABE10D6-D308-405B-8BF3-9253AAD37907"/>
          <p:cNvPicPr>
            <a:picLocks noChangeAspect="1" noChangeArrowheads="1"/>
          </p:cNvPicPr>
          <p:nvPr/>
        </p:nvPicPr>
        <p:blipFill rotWithShape="1">
          <a:blip r:embed="rId4">
            <a:extLst>
              <a:ext uri="{28A0092B-C50C-407E-A947-70E740481C1C}">
                <a14:useLocalDpi xmlns:a14="http://schemas.microsoft.com/office/drawing/2010/main" val="0"/>
              </a:ext>
            </a:extLst>
          </a:blip>
          <a:srcRect l="19417" t="393" b="1"/>
          <a:stretch/>
        </p:blipFill>
        <p:spPr bwMode="auto">
          <a:xfrm>
            <a:off x="462807" y="1250048"/>
            <a:ext cx="11266388" cy="2523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189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1" y="1098322"/>
            <a:ext cx="12192000" cy="57591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Jenkins ACS Plugin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567" y="1367246"/>
            <a:ext cx="8278829" cy="5209731"/>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4238941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pic>
        <p:nvPicPr>
          <p:cNvPr id="5" name="Picture 4"/>
          <p:cNvPicPr>
            <a:picLocks noChangeAspect="1"/>
          </p:cNvPicPr>
          <p:nvPr/>
        </p:nvPicPr>
        <p:blipFill rotWithShape="1">
          <a:blip r:embed="rId3"/>
          <a:srcRect l="21818" t="9906" r="24016" b="39666"/>
          <a:stretch/>
        </p:blipFill>
        <p:spPr>
          <a:xfrm>
            <a:off x="778385" y="1123849"/>
            <a:ext cx="9965306" cy="5025339"/>
          </a:xfrm>
          <a:prstGeom prst="rect">
            <a:avLst/>
          </a:prstGeom>
          <a:effectLst>
            <a:outerShdw blurRad="381000" sx="101000" sy="101000" algn="ctr" rotWithShape="0">
              <a:prstClr val="black">
                <a:alpha val="21000"/>
              </a:prstClr>
            </a:outerShdw>
          </a:effectLst>
        </p:spPr>
      </p:pic>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azure.microsoft.com/downloads/</a:t>
            </a:r>
          </a:p>
        </p:txBody>
      </p:sp>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4710072"/>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236</TotalTime>
  <Words>2302</Words>
  <Application>Microsoft Office PowerPoint</Application>
  <PresentationFormat>Widescreen</PresentationFormat>
  <Paragraphs>365</Paragraphs>
  <Slides>46</Slides>
  <Notes>26</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ＭＳ Ｐゴシック</vt:lpstr>
      <vt:lpstr>Arial</vt:lpstr>
      <vt:lpstr>Calibri</vt:lpstr>
      <vt:lpstr>Consolas</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 Presentation</vt:lpstr>
      <vt:lpstr>Azure Command-Line Interface (CLI) 2.0 Preview</vt:lpstr>
      <vt:lpstr>PowerPoint Presentation</vt:lpstr>
      <vt:lpstr>PowerPoint Presentation</vt:lpstr>
      <vt:lpstr>Visual Studio Code</vt:lpstr>
      <vt:lpstr>PowerPoint Presentation</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azure.github.io</vt:lpstr>
      <vt:lpstr>PowerPoint Presentation</vt:lpstr>
      <vt:lpstr>SDKs for Node</vt:lpstr>
      <vt:lpstr>Demo</vt:lpstr>
      <vt:lpstr>CI/CD/DevOps</vt:lpstr>
      <vt:lpstr>DevOps is the union of people, process, and products to enable continuous delivery of value to our end users.</vt:lpstr>
      <vt:lpstr>Visual Studio Team Services (VSTS) / TFS</vt:lpstr>
      <vt:lpstr>Jenkins Plugins</vt:lpstr>
      <vt:lpstr>Jenkins Slave Plugin</vt:lpstr>
      <vt:lpstr>Jenkins ACS Plugin</vt:lpstr>
      <vt:lpstr>Developer Benefits</vt:lpstr>
      <vt:lpstr>PowerPoint Presentation</vt:lpstr>
      <vt:lpstr>Developer Subscriptions</vt:lpstr>
      <vt:lpstr>Getting Started Now</vt:lpstr>
      <vt:lpstr>Office Platform</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Israel Vega</cp:lastModifiedBy>
  <cp:revision>38</cp:revision>
  <dcterms:created xsi:type="dcterms:W3CDTF">2016-09-30T21:57:34Z</dcterms:created>
  <dcterms:modified xsi:type="dcterms:W3CDTF">2016-10-18T23:44:04Z</dcterms:modified>
</cp:coreProperties>
</file>